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95"/>
  </p:notesMasterIdLst>
  <p:sldIdLst>
    <p:sldId id="445" r:id="rId3"/>
    <p:sldId id="256" r:id="rId4"/>
    <p:sldId id="259" r:id="rId5"/>
    <p:sldId id="265" r:id="rId6"/>
    <p:sldId id="266" r:id="rId7"/>
    <p:sldId id="267" r:id="rId8"/>
    <p:sldId id="296" r:id="rId9"/>
    <p:sldId id="280" r:id="rId10"/>
    <p:sldId id="294" r:id="rId11"/>
    <p:sldId id="295" r:id="rId12"/>
    <p:sldId id="285" r:id="rId13"/>
    <p:sldId id="278" r:id="rId14"/>
    <p:sldId id="261" r:id="rId15"/>
    <p:sldId id="300" r:id="rId16"/>
    <p:sldId id="307" r:id="rId17"/>
    <p:sldId id="301" r:id="rId18"/>
    <p:sldId id="304" r:id="rId19"/>
    <p:sldId id="305" r:id="rId20"/>
    <p:sldId id="306" r:id="rId21"/>
    <p:sldId id="325" r:id="rId22"/>
    <p:sldId id="328" r:id="rId23"/>
    <p:sldId id="330" r:id="rId24"/>
    <p:sldId id="333" r:id="rId25"/>
    <p:sldId id="331" r:id="rId26"/>
    <p:sldId id="332" r:id="rId27"/>
    <p:sldId id="308" r:id="rId28"/>
    <p:sldId id="314" r:id="rId29"/>
    <p:sldId id="309" r:id="rId30"/>
    <p:sldId id="310" r:id="rId31"/>
    <p:sldId id="311" r:id="rId32"/>
    <p:sldId id="312" r:id="rId33"/>
    <p:sldId id="315" r:id="rId34"/>
    <p:sldId id="316" r:id="rId35"/>
    <p:sldId id="317" r:id="rId36"/>
    <p:sldId id="318" r:id="rId37"/>
    <p:sldId id="319" r:id="rId38"/>
    <p:sldId id="320" r:id="rId39"/>
    <p:sldId id="321" r:id="rId40"/>
    <p:sldId id="322" r:id="rId41"/>
    <p:sldId id="323" r:id="rId42"/>
    <p:sldId id="324" r:id="rId43"/>
    <p:sldId id="386" r:id="rId44"/>
    <p:sldId id="388" r:id="rId45"/>
    <p:sldId id="395" r:id="rId46"/>
    <p:sldId id="396" r:id="rId47"/>
    <p:sldId id="397" r:id="rId48"/>
    <p:sldId id="398" r:id="rId49"/>
    <p:sldId id="449" r:id="rId50"/>
    <p:sldId id="401" r:id="rId51"/>
    <p:sldId id="313" r:id="rId52"/>
    <p:sldId id="422" r:id="rId53"/>
    <p:sldId id="403" r:id="rId54"/>
    <p:sldId id="404" r:id="rId55"/>
    <p:sldId id="450" r:id="rId56"/>
    <p:sldId id="451" r:id="rId57"/>
    <p:sldId id="423" r:id="rId58"/>
    <p:sldId id="424" r:id="rId59"/>
    <p:sldId id="425" r:id="rId60"/>
    <p:sldId id="431" r:id="rId61"/>
    <p:sldId id="432" r:id="rId62"/>
    <p:sldId id="433" r:id="rId63"/>
    <p:sldId id="430" r:id="rId64"/>
    <p:sldId id="434" r:id="rId65"/>
    <p:sldId id="435" r:id="rId66"/>
    <p:sldId id="436" r:id="rId67"/>
    <p:sldId id="440" r:id="rId68"/>
    <p:sldId id="441" r:id="rId69"/>
    <p:sldId id="442" r:id="rId70"/>
    <p:sldId id="443" r:id="rId71"/>
    <p:sldId id="342" r:id="rId72"/>
    <p:sldId id="366" r:id="rId73"/>
    <p:sldId id="367" r:id="rId74"/>
    <p:sldId id="362" r:id="rId75"/>
    <p:sldId id="363" r:id="rId76"/>
    <p:sldId id="372" r:id="rId77"/>
    <p:sldId id="364" r:id="rId78"/>
    <p:sldId id="358" r:id="rId79"/>
    <p:sldId id="359" r:id="rId80"/>
    <p:sldId id="360" r:id="rId81"/>
    <p:sldId id="368" r:id="rId82"/>
    <p:sldId id="369" r:id="rId83"/>
    <p:sldId id="370" r:id="rId84"/>
    <p:sldId id="373" r:id="rId85"/>
    <p:sldId id="382" r:id="rId86"/>
    <p:sldId id="375" r:id="rId87"/>
    <p:sldId id="381" r:id="rId88"/>
    <p:sldId id="376" r:id="rId89"/>
    <p:sldId id="377" r:id="rId90"/>
    <p:sldId id="378" r:id="rId91"/>
    <p:sldId id="384" r:id="rId92"/>
    <p:sldId id="452" r:id="rId93"/>
    <p:sldId id="417" r:id="rId9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5A8FA22B-8643-4E12-830C-2AB99CA6809E}">
          <p14:sldIdLst>
            <p14:sldId id="445"/>
          </p14:sldIdLst>
        </p14:section>
        <p14:section name="第一部分" id="{43C652B5-38E1-4E3D-9FF4-5D62223192C2}">
          <p14:sldIdLst>
            <p14:sldId id="256"/>
            <p14:sldId id="259"/>
            <p14:sldId id="265"/>
            <p14:sldId id="266"/>
            <p14:sldId id="267"/>
            <p14:sldId id="296"/>
            <p14:sldId id="280"/>
            <p14:sldId id="294"/>
            <p14:sldId id="295"/>
            <p14:sldId id="285"/>
            <p14:sldId id="278"/>
            <p14:sldId id="261"/>
            <p14:sldId id="300"/>
            <p14:sldId id="307"/>
          </p14:sldIdLst>
        </p14:section>
        <p14:section name="第二部分" id="{3390287A-1E8F-4DCD-A0A2-80A32EB2208B}">
          <p14:sldIdLst>
            <p14:sldId id="301"/>
            <p14:sldId id="304"/>
            <p14:sldId id="305"/>
            <p14:sldId id="306"/>
            <p14:sldId id="325"/>
            <p14:sldId id="328"/>
            <p14:sldId id="330"/>
            <p14:sldId id="333"/>
            <p14:sldId id="331"/>
            <p14:sldId id="332"/>
            <p14:sldId id="308"/>
            <p14:sldId id="314"/>
            <p14:sldId id="309"/>
            <p14:sldId id="310"/>
            <p14:sldId id="311"/>
            <p14:sldId id="31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86"/>
            <p14:sldId id="388"/>
            <p14:sldId id="395"/>
            <p14:sldId id="396"/>
            <p14:sldId id="397"/>
            <p14:sldId id="398"/>
            <p14:sldId id="449"/>
            <p14:sldId id="401"/>
            <p14:sldId id="313"/>
            <p14:sldId id="422"/>
            <p14:sldId id="403"/>
            <p14:sldId id="404"/>
            <p14:sldId id="450"/>
            <p14:sldId id="451"/>
            <p14:sldId id="423"/>
            <p14:sldId id="424"/>
            <p14:sldId id="425"/>
            <p14:sldId id="431"/>
            <p14:sldId id="432"/>
            <p14:sldId id="433"/>
            <p14:sldId id="430"/>
            <p14:sldId id="434"/>
            <p14:sldId id="435"/>
            <p14:sldId id="436"/>
            <p14:sldId id="440"/>
            <p14:sldId id="441"/>
            <p14:sldId id="442"/>
            <p14:sldId id="443"/>
          </p14:sldIdLst>
        </p14:section>
        <p14:section name="第三部分" id="{A057551F-D2B4-4608-A07D-F25ACE3D44EC}">
          <p14:sldIdLst>
            <p14:sldId id="342"/>
            <p14:sldId id="366"/>
            <p14:sldId id="367"/>
            <p14:sldId id="362"/>
            <p14:sldId id="363"/>
            <p14:sldId id="372"/>
            <p14:sldId id="364"/>
            <p14:sldId id="358"/>
            <p14:sldId id="359"/>
            <p14:sldId id="360"/>
            <p14:sldId id="368"/>
            <p14:sldId id="369"/>
            <p14:sldId id="370"/>
            <p14:sldId id="373"/>
          </p14:sldIdLst>
        </p14:section>
        <p14:section name="第四部分" id="{DBD2F583-2103-4AD7-9127-76AF7915B09B}">
          <p14:sldIdLst>
            <p14:sldId id="382"/>
            <p14:sldId id="375"/>
            <p14:sldId id="381"/>
            <p14:sldId id="376"/>
            <p14:sldId id="377"/>
            <p14:sldId id="378"/>
            <p14:sldId id="384"/>
            <p14:sldId id="452"/>
          </p14:sldIdLst>
        </p14:section>
        <p14:section name="第五部分" id="{8C72F3E0-5A8B-4B72-B08B-A647A1F493AE}">
          <p14:sldIdLst>
            <p14:sldId id="417"/>
          </p14:sldIdLst>
        </p14:section>
        <p14:section name="版权页" id="{48227E33-2ACC-49FB-AA8B-A4A9F3CA8DE9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03" autoAdjust="0"/>
    <p:restoredTop sz="85316" autoAdjust="0"/>
  </p:normalViewPr>
  <p:slideViewPr>
    <p:cSldViewPr snapToGrid="0" showGuides="1">
      <p:cViewPr varScale="1">
        <p:scale>
          <a:sx n="61" d="100"/>
          <a:sy n="61" d="100"/>
        </p:scale>
        <p:origin x="852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97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notesMaster" Target="notesMasters/notesMaster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24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5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47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5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46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5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28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11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68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75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52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06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  <a:t>2017/6/30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68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3233420" y="801887"/>
            <a:ext cx="5725160" cy="5254226"/>
            <a:chOff x="3233420" y="568405"/>
            <a:chExt cx="5725160" cy="5254226"/>
          </a:xfrm>
        </p:grpSpPr>
        <p:sp>
          <p:nvSpPr>
            <p:cNvPr id="4" name="文本框 3"/>
            <p:cNvSpPr txBox="1"/>
            <p:nvPr/>
          </p:nvSpPr>
          <p:spPr>
            <a:xfrm>
              <a:off x="3233420" y="2460545"/>
              <a:ext cx="57251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Show time</a:t>
              </a:r>
              <a:endParaRPr lang="zh-CN" altLang="en-US" sz="80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444240" y="568405"/>
              <a:ext cx="44196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734300" y="846148"/>
              <a:ext cx="91948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4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3233420" y="3606640"/>
              <a:ext cx="5420360" cy="2215991"/>
              <a:chOff x="3233420" y="3606640"/>
              <a:chExt cx="5420360" cy="2215991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3233420" y="3606640"/>
                <a:ext cx="5420360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endParaRPr lang="zh-CN" altLang="en-US" sz="138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505200" y="3844229"/>
                <a:ext cx="16383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44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596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619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7250" y="2767281"/>
            <a:ext cx="2857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ICC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00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2772" y="3075057"/>
            <a:ext cx="1826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732640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305473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绍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51139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78306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</a:t>
            </a: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47771" y="3075057"/>
            <a:ext cx="2496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车速较快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59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54500" y="3075057"/>
            <a:ext cx="36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请系好安全带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69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上车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015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 dir="out"/>
      </p:transition>
    </mc:Choice>
    <mc:Fallback xmlns="">
      <p:transition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800" end="125428.125"/>
                  <p14:fade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593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3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61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34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415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14:flythrough/>
      </p:transition>
    </mc:Choice>
    <mc:Fallback xmlns="">
      <p:transition spd="med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67528.125"/>
                  <p14:fade out="1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309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94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"/>
    </mc:Choice>
    <mc:Fallback xmlns="">
      <p:transition advTm="15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22800" y="3075057"/>
            <a:ext cx="2946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155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强迫症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346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3075057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165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1"/>
            <a:ext cx="3454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96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590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842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672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48200" y="3075057"/>
            <a:ext cx="2895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天时间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69328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朋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76654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83980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0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00">
        <p14:flythrough dir="out"/>
      </p:transition>
    </mc:Choice>
    <mc:Fallback xmlns=""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173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一款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214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057"/>
            <a:ext cx="2514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65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ICC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388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426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体积小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969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颜值高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2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还很萌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190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51400" y="3075057"/>
            <a:ext cx="2489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我们叫它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888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3050" y="1463552"/>
            <a:ext cx="3662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33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95668" y="3075057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ICC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7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00550" y="2767281"/>
            <a:ext cx="3390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ICC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50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36026" y="2767281"/>
            <a:ext cx="3519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有了它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221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150">
        <p14:flythrough dir="out"/>
      </p:transition>
    </mc:Choice>
    <mc:Fallback xmlns="">
      <p:transition advTm="15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68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9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55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与他人聊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02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聊到哪儿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661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71489" y="3075057"/>
            <a:ext cx="12966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05559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耍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32726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44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:pull/>
      </p:transition>
    </mc:Choice>
    <mc:Fallback xmlns="">
      <p:transition advTm="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-0.11953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7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/>
      <p:bldP spid="8" grpId="1"/>
      <p:bldP spid="9" grpId="0"/>
      <p:bldP spid="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9750" y="3921002"/>
            <a:ext cx="56852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425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48300" y="3075057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而且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508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 dir="out"/>
      </p:transition>
    </mc:Choice>
    <mc:Fallback xmlns="">
      <p:transition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14800" y="3075057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得益于</a:t>
            </a:r>
            <a:r>
              <a:rPr lang="en-US" altLang="zh-CN" sz="4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Qt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056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5850" y="3075057"/>
            <a:ext cx="24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不再担心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413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33468" y="2151728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76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33468" y="2151728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945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33468" y="2151728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006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好东西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705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27400" y="3075057"/>
            <a:ext cx="553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人多人少都可以一起玩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885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14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70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023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spd="slow" advTm="70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05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21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5950" y="2151728"/>
            <a:ext cx="842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多多支持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9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200">
        <p14:flythrough dir="out"/>
      </p:transition>
    </mc:Choice>
    <mc:Fallback xmlns="">
      <p:transition advTm="20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48100" y="2767281"/>
            <a:ext cx="4495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在设计上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96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33950" y="3075057"/>
            <a:ext cx="2324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在设计上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220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356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946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很多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532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心思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757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5850" y="2767281"/>
            <a:ext cx="2400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心思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15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100">
        <p14:flythrough dir="out"/>
      </p:transition>
    </mc:Choice>
    <mc:Fallback xmlns="">
      <p:transition advTm="1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51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9600" end="104728.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24450" y="3075057"/>
            <a:ext cx="194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903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24350" y="2767281"/>
            <a:ext cx="35433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743199" y="2151728"/>
            <a:ext cx="67056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50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076700" y="3075057"/>
            <a:ext cx="4038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857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29099" y="3075057"/>
            <a:ext cx="3733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SQLite DBS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442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67200" y="3075057"/>
            <a:ext cx="3657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QML 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257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94200" y="3075057"/>
            <a:ext cx="34036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V-Play components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59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9500" y="3075057"/>
            <a:ext cx="2413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总之就是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3750" y="2767281"/>
            <a:ext cx="552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萌力与颜值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884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8252" y="1674113"/>
            <a:ext cx="10632895" cy="3555448"/>
          </a:xfrm>
          <a:custGeom>
            <a:avLst/>
            <a:gdLst/>
            <a:ahLst/>
            <a:cxnLst/>
            <a:rect l="l" t="t" r="r" b="b"/>
            <a:pathLst>
              <a:path w="10632895" h="3555448">
                <a:moveTo>
                  <a:pt x="1040272" y="1898852"/>
                </a:moveTo>
                <a:lnTo>
                  <a:pt x="1458423" y="1898852"/>
                </a:lnTo>
                <a:lnTo>
                  <a:pt x="1304531" y="2029473"/>
                </a:lnTo>
                <a:lnTo>
                  <a:pt x="1040272" y="2078207"/>
                </a:lnTo>
                <a:close/>
                <a:moveTo>
                  <a:pt x="1984354" y="1727848"/>
                </a:moveTo>
                <a:lnTo>
                  <a:pt x="1984354" y="1898852"/>
                </a:lnTo>
                <a:lnTo>
                  <a:pt x="2565053" y="1898852"/>
                </a:lnTo>
                <a:lnTo>
                  <a:pt x="2565053" y="1727848"/>
                </a:lnTo>
                <a:close/>
                <a:moveTo>
                  <a:pt x="8935290" y="1325443"/>
                </a:moveTo>
                <a:lnTo>
                  <a:pt x="9267047" y="1569121"/>
                </a:lnTo>
                <a:lnTo>
                  <a:pt x="9375307" y="2056202"/>
                </a:lnTo>
                <a:lnTo>
                  <a:pt x="9375307" y="2782370"/>
                </a:lnTo>
                <a:cubicBezTo>
                  <a:pt x="9375307" y="3008000"/>
                  <a:pt x="9317416" y="3176331"/>
                  <a:pt x="9201632" y="3287364"/>
                </a:cubicBezTo>
                <a:cubicBezTo>
                  <a:pt x="9085848" y="3398398"/>
                  <a:pt x="8913954" y="3454509"/>
                  <a:pt x="8685949" y="3455696"/>
                </a:cubicBezTo>
                <a:lnTo>
                  <a:pt x="8035780" y="3459259"/>
                </a:lnTo>
                <a:cubicBezTo>
                  <a:pt x="8002528" y="3283505"/>
                  <a:pt x="7959777" y="3101814"/>
                  <a:pt x="7907527" y="2914185"/>
                </a:cubicBezTo>
                <a:cubicBezTo>
                  <a:pt x="8134344" y="2935560"/>
                  <a:pt x="8323754" y="2946248"/>
                  <a:pt x="8475758" y="2946248"/>
                </a:cubicBezTo>
                <a:cubicBezTo>
                  <a:pt x="8615885" y="2946248"/>
                  <a:pt x="8707027" y="2917451"/>
                  <a:pt x="8749185" y="2859856"/>
                </a:cubicBezTo>
                <a:cubicBezTo>
                  <a:pt x="8791342" y="2802261"/>
                  <a:pt x="8812421" y="2727744"/>
                  <a:pt x="8812421" y="2636305"/>
                </a:cubicBezTo>
                <a:lnTo>
                  <a:pt x="8812421" y="1410779"/>
                </a:lnTo>
                <a:close/>
                <a:moveTo>
                  <a:pt x="3320318" y="796639"/>
                </a:moveTo>
                <a:lnTo>
                  <a:pt x="3320318" y="1250463"/>
                </a:lnTo>
                <a:lnTo>
                  <a:pt x="2956936" y="1250463"/>
                </a:lnTo>
                <a:lnTo>
                  <a:pt x="2956936" y="1421467"/>
                </a:lnTo>
                <a:lnTo>
                  <a:pt x="3405820" y="1421467"/>
                </a:lnTo>
                <a:lnTo>
                  <a:pt x="3405820" y="1727848"/>
                </a:lnTo>
                <a:lnTo>
                  <a:pt x="2956936" y="1727848"/>
                </a:lnTo>
                <a:lnTo>
                  <a:pt x="2956936" y="1898852"/>
                </a:lnTo>
                <a:lnTo>
                  <a:pt x="3526948" y="1898852"/>
                </a:lnTo>
                <a:lnTo>
                  <a:pt x="3526948" y="2205233"/>
                </a:lnTo>
                <a:lnTo>
                  <a:pt x="2930217" y="2205233"/>
                </a:lnTo>
                <a:cubicBezTo>
                  <a:pt x="3120220" y="2376236"/>
                  <a:pt x="3342881" y="2496176"/>
                  <a:pt x="3598199" y="2565053"/>
                </a:cubicBezTo>
                <a:cubicBezTo>
                  <a:pt x="3526948" y="2671930"/>
                  <a:pt x="3449758" y="2795433"/>
                  <a:pt x="3366632" y="2935560"/>
                </a:cubicBezTo>
                <a:cubicBezTo>
                  <a:pt x="3207504" y="2853621"/>
                  <a:pt x="3064407" y="2759213"/>
                  <a:pt x="2937342" y="2652336"/>
                </a:cubicBezTo>
                <a:cubicBezTo>
                  <a:pt x="2881528" y="2695087"/>
                  <a:pt x="2823339" y="2737838"/>
                  <a:pt x="2762776" y="2780588"/>
                </a:cubicBezTo>
                <a:lnTo>
                  <a:pt x="3445009" y="3131502"/>
                </a:lnTo>
                <a:lnTo>
                  <a:pt x="3238379" y="3462821"/>
                </a:lnTo>
                <a:cubicBezTo>
                  <a:pt x="3022250" y="3329819"/>
                  <a:pt x="2775245" y="3184941"/>
                  <a:pt x="2497364" y="3028187"/>
                </a:cubicBezTo>
                <a:lnTo>
                  <a:pt x="2673711" y="2768119"/>
                </a:lnTo>
                <a:lnTo>
                  <a:pt x="2504489" y="2540115"/>
                </a:lnTo>
                <a:cubicBezTo>
                  <a:pt x="2574553" y="2494989"/>
                  <a:pt x="2638086" y="2452832"/>
                  <a:pt x="2695087" y="2413643"/>
                </a:cubicBezTo>
                <a:cubicBezTo>
                  <a:pt x="2639273" y="2347142"/>
                  <a:pt x="2587615" y="2277672"/>
                  <a:pt x="2540115" y="2205233"/>
                </a:cubicBezTo>
                <a:lnTo>
                  <a:pt x="1989697" y="2205233"/>
                </a:lnTo>
                <a:cubicBezTo>
                  <a:pt x="1945759" y="2262234"/>
                  <a:pt x="1900039" y="2316860"/>
                  <a:pt x="1852538" y="2369111"/>
                </a:cubicBezTo>
                <a:cubicBezTo>
                  <a:pt x="1929728" y="2416612"/>
                  <a:pt x="2010479" y="2467676"/>
                  <a:pt x="2094793" y="2522302"/>
                </a:cubicBezTo>
                <a:lnTo>
                  <a:pt x="1946947" y="2734275"/>
                </a:lnTo>
                <a:cubicBezTo>
                  <a:pt x="1986135" y="2832840"/>
                  <a:pt x="2025917" y="2923685"/>
                  <a:pt x="2066293" y="3006812"/>
                </a:cubicBezTo>
                <a:lnTo>
                  <a:pt x="1694004" y="3200972"/>
                </a:lnTo>
                <a:cubicBezTo>
                  <a:pt x="1806819" y="3209285"/>
                  <a:pt x="1897664" y="3213441"/>
                  <a:pt x="1966541" y="3213441"/>
                </a:cubicBezTo>
                <a:cubicBezTo>
                  <a:pt x="2068668" y="3213441"/>
                  <a:pt x="2119731" y="3160002"/>
                  <a:pt x="2119731" y="3053125"/>
                </a:cubicBezTo>
                <a:lnTo>
                  <a:pt x="2119731" y="2297860"/>
                </a:lnTo>
                <a:lnTo>
                  <a:pt x="2490239" y="2297860"/>
                </a:lnTo>
                <a:lnTo>
                  <a:pt x="2490239" y="3049563"/>
                </a:lnTo>
                <a:cubicBezTo>
                  <a:pt x="2490239" y="3192066"/>
                  <a:pt x="2467676" y="3299833"/>
                  <a:pt x="2422550" y="3372866"/>
                </a:cubicBezTo>
                <a:cubicBezTo>
                  <a:pt x="2377424" y="3445899"/>
                  <a:pt x="2317454" y="3491916"/>
                  <a:pt x="2242640" y="3510916"/>
                </a:cubicBezTo>
                <a:cubicBezTo>
                  <a:pt x="2167826" y="3529917"/>
                  <a:pt x="1999791" y="3537635"/>
                  <a:pt x="1738536" y="3534073"/>
                </a:cubicBezTo>
                <a:cubicBezTo>
                  <a:pt x="1715973" y="3415320"/>
                  <a:pt x="1691629" y="3309631"/>
                  <a:pt x="1665503" y="3217004"/>
                </a:cubicBezTo>
                <a:lnTo>
                  <a:pt x="1229088" y="3448571"/>
                </a:lnTo>
                <a:lnTo>
                  <a:pt x="1068772" y="3088751"/>
                </a:lnTo>
                <a:cubicBezTo>
                  <a:pt x="1297964" y="2997312"/>
                  <a:pt x="1549719" y="2889247"/>
                  <a:pt x="1824038" y="2764557"/>
                </a:cubicBezTo>
                <a:lnTo>
                  <a:pt x="1617409" y="2607804"/>
                </a:lnTo>
                <a:cubicBezTo>
                  <a:pt x="1472530" y="2740807"/>
                  <a:pt x="1313402" y="2860746"/>
                  <a:pt x="1140024" y="2967624"/>
                </a:cubicBezTo>
                <a:lnTo>
                  <a:pt x="1074116" y="2864309"/>
                </a:lnTo>
                <a:lnTo>
                  <a:pt x="919144" y="3042438"/>
                </a:lnTo>
                <a:cubicBezTo>
                  <a:pt x="851455" y="2908248"/>
                  <a:pt x="786141" y="2782370"/>
                  <a:pt x="723203" y="2664805"/>
                </a:cubicBezTo>
                <a:cubicBezTo>
                  <a:pt x="628201" y="3008000"/>
                  <a:pt x="488073" y="3302505"/>
                  <a:pt x="302819" y="3548323"/>
                </a:cubicBezTo>
                <a:cubicBezTo>
                  <a:pt x="229192" y="3443821"/>
                  <a:pt x="128253" y="3326256"/>
                  <a:pt x="0" y="3195628"/>
                </a:cubicBezTo>
                <a:cubicBezTo>
                  <a:pt x="45126" y="3135955"/>
                  <a:pt x="87172" y="3072849"/>
                  <a:pt x="126138" y="3006311"/>
                </a:cubicBezTo>
                <a:lnTo>
                  <a:pt x="217967" y="2827257"/>
                </a:lnTo>
                <a:lnTo>
                  <a:pt x="504936" y="2840221"/>
                </a:lnTo>
                <a:lnTo>
                  <a:pt x="828716" y="2334548"/>
                </a:lnTo>
                <a:lnTo>
                  <a:pt x="953338" y="2315862"/>
                </a:lnTo>
                <a:lnTo>
                  <a:pt x="1118648" y="2545459"/>
                </a:lnTo>
                <a:cubicBezTo>
                  <a:pt x="1282527" y="2450457"/>
                  <a:pt x="1435717" y="2337048"/>
                  <a:pt x="1578220" y="2205233"/>
                </a:cubicBezTo>
                <a:lnTo>
                  <a:pt x="1422046" y="2205233"/>
                </a:lnTo>
                <a:lnTo>
                  <a:pt x="2253312" y="1463473"/>
                </a:lnTo>
                <a:lnTo>
                  <a:pt x="2855398" y="1457464"/>
                </a:lnTo>
                <a:lnTo>
                  <a:pt x="3038659" y="873485"/>
                </a:lnTo>
                <a:close/>
                <a:moveTo>
                  <a:pt x="331320" y="669764"/>
                </a:moveTo>
                <a:lnTo>
                  <a:pt x="434634" y="1788412"/>
                </a:lnTo>
                <a:lnTo>
                  <a:pt x="135378" y="1827600"/>
                </a:lnTo>
                <a:cubicBezTo>
                  <a:pt x="95002" y="1376341"/>
                  <a:pt x="55814" y="1005833"/>
                  <a:pt x="17813" y="716078"/>
                </a:cubicBezTo>
                <a:close/>
                <a:moveTo>
                  <a:pt x="1613846" y="416821"/>
                </a:moveTo>
                <a:lnTo>
                  <a:pt x="1613846" y="570012"/>
                </a:lnTo>
                <a:lnTo>
                  <a:pt x="2928435" y="570012"/>
                </a:lnTo>
                <a:lnTo>
                  <a:pt x="2928435" y="416821"/>
                </a:lnTo>
                <a:close/>
                <a:moveTo>
                  <a:pt x="3780979" y="306382"/>
                </a:moveTo>
                <a:lnTo>
                  <a:pt x="4998778" y="306382"/>
                </a:lnTo>
                <a:lnTo>
                  <a:pt x="5333575" y="729231"/>
                </a:lnTo>
                <a:lnTo>
                  <a:pt x="5204162" y="1207290"/>
                </a:lnTo>
                <a:lnTo>
                  <a:pt x="5599287" y="1739653"/>
                </a:lnTo>
                <a:lnTo>
                  <a:pt x="5434852" y="2459601"/>
                </a:lnTo>
                <a:lnTo>
                  <a:pt x="5330809" y="2301645"/>
                </a:lnTo>
                <a:cubicBezTo>
                  <a:pt x="5297188" y="2245683"/>
                  <a:pt x="5265681" y="2188014"/>
                  <a:pt x="5236290" y="2128638"/>
                </a:cubicBezTo>
                <a:cubicBezTo>
                  <a:pt x="5162664" y="2209389"/>
                  <a:pt x="5084880" y="2288360"/>
                  <a:pt x="5002941" y="2365549"/>
                </a:cubicBezTo>
                <a:lnTo>
                  <a:pt x="5002941" y="2956936"/>
                </a:lnTo>
                <a:lnTo>
                  <a:pt x="5690518" y="2759213"/>
                </a:lnTo>
                <a:cubicBezTo>
                  <a:pt x="5644204" y="2713493"/>
                  <a:pt x="5600006" y="2666067"/>
                  <a:pt x="5557923" y="2616933"/>
                </a:cubicBezTo>
                <a:lnTo>
                  <a:pt x="5536157" y="2589245"/>
                </a:lnTo>
                <a:lnTo>
                  <a:pt x="5542024" y="2584683"/>
                </a:lnTo>
                <a:lnTo>
                  <a:pt x="5673082" y="2002904"/>
                </a:lnTo>
                <a:lnTo>
                  <a:pt x="5801848" y="2191428"/>
                </a:lnTo>
                <a:cubicBezTo>
                  <a:pt x="5855287" y="2260008"/>
                  <a:pt x="5912585" y="2324579"/>
                  <a:pt x="5973743" y="2385143"/>
                </a:cubicBezTo>
                <a:cubicBezTo>
                  <a:pt x="6122183" y="2300829"/>
                  <a:pt x="6326437" y="2163670"/>
                  <a:pt x="6586505" y="1973666"/>
                </a:cubicBezTo>
                <a:lnTo>
                  <a:pt x="5679668" y="1973666"/>
                </a:lnTo>
                <a:lnTo>
                  <a:pt x="5749422" y="1664023"/>
                </a:lnTo>
                <a:lnTo>
                  <a:pt x="5685191" y="1574658"/>
                </a:lnTo>
                <a:lnTo>
                  <a:pt x="7133360" y="1574658"/>
                </a:lnTo>
                <a:lnTo>
                  <a:pt x="7133360" y="1973666"/>
                </a:lnTo>
                <a:lnTo>
                  <a:pt x="6682695" y="1973666"/>
                </a:lnTo>
                <a:lnTo>
                  <a:pt x="6951669" y="2333486"/>
                </a:lnTo>
                <a:lnTo>
                  <a:pt x="6324656" y="2661242"/>
                </a:lnTo>
                <a:cubicBezTo>
                  <a:pt x="6565723" y="2810870"/>
                  <a:pt x="6848354" y="2920123"/>
                  <a:pt x="7172548" y="2988999"/>
                </a:cubicBezTo>
                <a:cubicBezTo>
                  <a:pt x="7051421" y="3141002"/>
                  <a:pt x="6943356" y="3288255"/>
                  <a:pt x="6848354" y="3430758"/>
                </a:cubicBezTo>
                <a:cubicBezTo>
                  <a:pt x="6427971" y="3295380"/>
                  <a:pt x="6076464" y="3103595"/>
                  <a:pt x="5793833" y="2855402"/>
                </a:cubicBezTo>
                <a:cubicBezTo>
                  <a:pt x="5787895" y="3020469"/>
                  <a:pt x="5786707" y="3148127"/>
                  <a:pt x="5790270" y="3238379"/>
                </a:cubicBezTo>
                <a:cubicBezTo>
                  <a:pt x="5232134" y="3371382"/>
                  <a:pt x="4846188" y="3477072"/>
                  <a:pt x="4632434" y="3555448"/>
                </a:cubicBezTo>
                <a:lnTo>
                  <a:pt x="4429368" y="3149315"/>
                </a:lnTo>
                <a:cubicBezTo>
                  <a:pt x="4495869" y="3082814"/>
                  <a:pt x="4529120" y="2973561"/>
                  <a:pt x="4529120" y="2821558"/>
                </a:cubicBezTo>
                <a:lnTo>
                  <a:pt x="4529120" y="2753869"/>
                </a:lnTo>
                <a:cubicBezTo>
                  <a:pt x="4302302" y="2916560"/>
                  <a:pt x="4052922" y="3068563"/>
                  <a:pt x="3780979" y="3209879"/>
                </a:cubicBezTo>
                <a:cubicBezTo>
                  <a:pt x="3726352" y="3027000"/>
                  <a:pt x="3670540" y="2861934"/>
                  <a:pt x="3613538" y="2714681"/>
                </a:cubicBezTo>
                <a:cubicBezTo>
                  <a:pt x="4045797" y="2517552"/>
                  <a:pt x="4421055" y="2270547"/>
                  <a:pt x="4739311" y="1973666"/>
                </a:cubicBezTo>
                <a:lnTo>
                  <a:pt x="3659851" y="1973666"/>
                </a:lnTo>
                <a:lnTo>
                  <a:pt x="3659851" y="1574658"/>
                </a:lnTo>
                <a:lnTo>
                  <a:pt x="5141882" y="1574658"/>
                </a:lnTo>
                <a:lnTo>
                  <a:pt x="5141882" y="1339528"/>
                </a:lnTo>
                <a:lnTo>
                  <a:pt x="3930607" y="1339528"/>
                </a:lnTo>
                <a:lnTo>
                  <a:pt x="3930607" y="940520"/>
                </a:lnTo>
                <a:lnTo>
                  <a:pt x="5141882" y="940520"/>
                </a:lnTo>
                <a:lnTo>
                  <a:pt x="5141882" y="705390"/>
                </a:lnTo>
                <a:lnTo>
                  <a:pt x="3780979" y="705390"/>
                </a:lnTo>
                <a:close/>
                <a:moveTo>
                  <a:pt x="8181996" y="203067"/>
                </a:moveTo>
                <a:lnTo>
                  <a:pt x="10632895" y="203067"/>
                </a:lnTo>
                <a:lnTo>
                  <a:pt x="10632895" y="694702"/>
                </a:lnTo>
                <a:lnTo>
                  <a:pt x="9423902" y="1595453"/>
                </a:lnTo>
                <a:lnTo>
                  <a:pt x="9358320" y="1409066"/>
                </a:lnTo>
                <a:lnTo>
                  <a:pt x="9100522" y="1209695"/>
                </a:lnTo>
                <a:lnTo>
                  <a:pt x="9276445" y="1084804"/>
                </a:lnTo>
                <a:cubicBezTo>
                  <a:pt x="9442105" y="966051"/>
                  <a:pt x="9618749" y="837205"/>
                  <a:pt x="9806378" y="698265"/>
                </a:cubicBezTo>
                <a:lnTo>
                  <a:pt x="8492012" y="698265"/>
                </a:lnTo>
                <a:lnTo>
                  <a:pt x="8311144" y="259623"/>
                </a:lnTo>
                <a:close/>
                <a:moveTo>
                  <a:pt x="7369579" y="203067"/>
                </a:moveTo>
                <a:lnTo>
                  <a:pt x="7714509" y="203067"/>
                </a:lnTo>
                <a:lnTo>
                  <a:pt x="8119683" y="355943"/>
                </a:lnTo>
                <a:lnTo>
                  <a:pt x="8247581" y="698265"/>
                </a:lnTo>
                <a:lnTo>
                  <a:pt x="7369579" y="698265"/>
                </a:lnTo>
                <a:close/>
                <a:moveTo>
                  <a:pt x="491635" y="39188"/>
                </a:moveTo>
                <a:lnTo>
                  <a:pt x="879956" y="39188"/>
                </a:lnTo>
                <a:lnTo>
                  <a:pt x="879956" y="881737"/>
                </a:lnTo>
                <a:cubicBezTo>
                  <a:pt x="950020" y="779610"/>
                  <a:pt x="1007021" y="692327"/>
                  <a:pt x="1050959" y="619888"/>
                </a:cubicBezTo>
                <a:lnTo>
                  <a:pt x="1221963" y="796235"/>
                </a:lnTo>
                <a:lnTo>
                  <a:pt x="1221963" y="135378"/>
                </a:lnTo>
                <a:lnTo>
                  <a:pt x="3320318" y="135378"/>
                </a:lnTo>
                <a:lnTo>
                  <a:pt x="3320318" y="677025"/>
                </a:lnTo>
                <a:lnTo>
                  <a:pt x="2915297" y="679718"/>
                </a:lnTo>
                <a:lnTo>
                  <a:pt x="2861530" y="815830"/>
                </a:lnTo>
                <a:lnTo>
                  <a:pt x="1613846" y="815830"/>
                </a:lnTo>
                <a:lnTo>
                  <a:pt x="1613846" y="969020"/>
                </a:lnTo>
                <a:lnTo>
                  <a:pt x="2801017" y="969020"/>
                </a:lnTo>
                <a:lnTo>
                  <a:pt x="2683296" y="1267030"/>
                </a:lnTo>
                <a:lnTo>
                  <a:pt x="2565053" y="1282441"/>
                </a:lnTo>
                <a:lnTo>
                  <a:pt x="2565053" y="1250463"/>
                </a:lnTo>
                <a:lnTo>
                  <a:pt x="1984354" y="1250463"/>
                </a:lnTo>
                <a:lnTo>
                  <a:pt x="1984354" y="1421467"/>
                </a:lnTo>
                <a:lnTo>
                  <a:pt x="2020859" y="1421467"/>
                </a:lnTo>
                <a:lnTo>
                  <a:pt x="1592471" y="1785075"/>
                </a:lnTo>
                <a:lnTo>
                  <a:pt x="1592471" y="1727848"/>
                </a:lnTo>
                <a:lnTo>
                  <a:pt x="1154274" y="1727848"/>
                </a:lnTo>
                <a:lnTo>
                  <a:pt x="1154274" y="1421467"/>
                </a:lnTo>
                <a:lnTo>
                  <a:pt x="1592471" y="1421467"/>
                </a:lnTo>
                <a:lnTo>
                  <a:pt x="1592471" y="1250463"/>
                </a:lnTo>
                <a:lnTo>
                  <a:pt x="1221963" y="1250463"/>
                </a:lnTo>
                <a:lnTo>
                  <a:pt x="1221963" y="1042053"/>
                </a:lnTo>
                <a:lnTo>
                  <a:pt x="879956" y="1416123"/>
                </a:lnTo>
                <a:cubicBezTo>
                  <a:pt x="876393" y="1641456"/>
                  <a:pt x="866151" y="1834391"/>
                  <a:pt x="849229" y="1994930"/>
                </a:cubicBezTo>
                <a:lnTo>
                  <a:pt x="833707" y="2116302"/>
                </a:lnTo>
                <a:lnTo>
                  <a:pt x="774160" y="2127284"/>
                </a:lnTo>
                <a:lnTo>
                  <a:pt x="390183" y="2663449"/>
                </a:lnTo>
                <a:lnTo>
                  <a:pt x="277008" y="2684693"/>
                </a:lnTo>
                <a:lnTo>
                  <a:pt x="322970" y="2565888"/>
                </a:lnTo>
                <a:cubicBezTo>
                  <a:pt x="456195" y="2164542"/>
                  <a:pt x="512417" y="1677379"/>
                  <a:pt x="491635" y="1104398"/>
                </a:cubicBezTo>
                <a:close/>
                <a:moveTo>
                  <a:pt x="5253684" y="0"/>
                </a:moveTo>
                <a:lnTo>
                  <a:pt x="5644204" y="0"/>
                </a:lnTo>
                <a:lnTo>
                  <a:pt x="5644204" y="306382"/>
                </a:lnTo>
                <a:lnTo>
                  <a:pt x="7019358" y="306382"/>
                </a:lnTo>
                <a:lnTo>
                  <a:pt x="7019358" y="705390"/>
                </a:lnTo>
                <a:lnTo>
                  <a:pt x="5644204" y="705390"/>
                </a:lnTo>
                <a:lnTo>
                  <a:pt x="5644204" y="940520"/>
                </a:lnTo>
                <a:lnTo>
                  <a:pt x="6851917" y="940520"/>
                </a:lnTo>
                <a:lnTo>
                  <a:pt x="6851917" y="1339528"/>
                </a:lnTo>
                <a:lnTo>
                  <a:pt x="5644204" y="1339528"/>
                </a:lnTo>
                <a:lnTo>
                  <a:pt x="5644204" y="1517631"/>
                </a:lnTo>
                <a:lnTo>
                  <a:pt x="5435451" y="1227186"/>
                </a:lnTo>
                <a:lnTo>
                  <a:pt x="5545889" y="750823"/>
                </a:lnTo>
                <a:lnTo>
                  <a:pt x="5195547" y="2547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87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065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1800">
        <p14:flythrough/>
      </p:transition>
    </mc:Choice>
    <mc:Fallback xmlns="">
      <p:transition advTm="18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090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891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6465" y="2767281"/>
            <a:ext cx="2399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868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527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476250" y="920621"/>
            <a:ext cx="131445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看东西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927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31" name="Rectangle 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4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图片包含 屏幕截图&#10;&#10;已生成极高可信度的说明">
            <a:extLst>
              <a:ext uri="{FF2B5EF4-FFF2-40B4-BE49-F238E27FC236}">
                <a16:creationId xmlns:a16="http://schemas.microsoft.com/office/drawing/2014/main" id="{86DF12EA-7899-4EFE-8BF0-EA156C8FE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560" y="480060"/>
            <a:ext cx="3718560" cy="589788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 descr="图片包含 屏幕截图&#10;&#10;已生成极高可信度的说明">
            <a:extLst>
              <a:ext uri="{FF2B5EF4-FFF2-40B4-BE49-F238E27FC236}">
                <a16:creationId xmlns:a16="http://schemas.microsoft.com/office/drawing/2014/main" id="{E675DF37-A9C2-4D32-B610-9F8E87F02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987" y="480060"/>
            <a:ext cx="3857625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56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图片包含 屏幕截图&#10;&#10;已生成极高可信度的说明">
            <a:extLst>
              <a:ext uri="{FF2B5EF4-FFF2-40B4-BE49-F238E27FC236}">
                <a16:creationId xmlns:a16="http://schemas.microsoft.com/office/drawing/2014/main" id="{206D5042-35EC-4DF5-98D9-8759F463D6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321" y="480060"/>
            <a:ext cx="3459479" cy="5897880"/>
          </a:xfrm>
          <a:prstGeom prst="rect">
            <a:avLst/>
          </a:prstGeom>
        </p:spPr>
      </p:pic>
      <p:pic>
        <p:nvPicPr>
          <p:cNvPr id="8" name="图片 7" descr="图片包含 屏幕截图, 文字&#10;&#10;已生成极高可信度的说明">
            <a:extLst>
              <a:ext uri="{FF2B5EF4-FFF2-40B4-BE49-F238E27FC236}">
                <a16:creationId xmlns:a16="http://schemas.microsoft.com/office/drawing/2014/main" id="{9648A180-4980-42F7-872D-2850C43669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227" y="480060"/>
            <a:ext cx="3857625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3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3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C541A881-4D80-493B-8774-6D31CE610A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80060"/>
            <a:ext cx="3883342" cy="5897879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屏幕截图&#10;&#10;已生成极高可信度的说明">
            <a:extLst>
              <a:ext uri="{FF2B5EF4-FFF2-40B4-BE49-F238E27FC236}">
                <a16:creationId xmlns:a16="http://schemas.microsoft.com/office/drawing/2014/main" id="{3657F374-5E3D-4690-BAA6-C95C3D1843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057" y="480059"/>
            <a:ext cx="3938640" cy="58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2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C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56924F35-407A-4384-90D8-8B23FF2CC6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28" y="480060"/>
            <a:ext cx="3753014" cy="5897880"/>
          </a:xfrm>
          <a:prstGeom prst="rect">
            <a:avLst/>
          </a:prstGeom>
        </p:spPr>
      </p:pic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图片包含 屏幕截图&#10;&#10;已生成极高可信度的说明">
            <a:extLst>
              <a:ext uri="{FF2B5EF4-FFF2-40B4-BE49-F238E27FC236}">
                <a16:creationId xmlns:a16="http://schemas.microsoft.com/office/drawing/2014/main" id="{92AB9B36-53F1-4151-A872-173B91B4F8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069" y="441434"/>
            <a:ext cx="3857625" cy="593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29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4B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A854B41-0145-4AA3-8BC4-DAFE8C0CD9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069" y="480060"/>
            <a:ext cx="3997655" cy="589788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C8F0DCF-C5ED-4CB1-9641-E2DC36BEAD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150" y="480060"/>
            <a:ext cx="3997655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71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片包含 屏幕截图&#10;&#10;已生成极高可信度的说明">
            <a:extLst>
              <a:ext uri="{FF2B5EF4-FFF2-40B4-BE49-F238E27FC236}">
                <a16:creationId xmlns:a16="http://schemas.microsoft.com/office/drawing/2014/main" id="{74641265-2820-47A0-8ADE-E1C0BEA7B8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55" y="480060"/>
            <a:ext cx="3724551" cy="589788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图片包含 屏幕截图&#10;&#10;已生成极高可信度的说明">
            <a:extLst>
              <a:ext uri="{FF2B5EF4-FFF2-40B4-BE49-F238E27FC236}">
                <a16:creationId xmlns:a16="http://schemas.microsoft.com/office/drawing/2014/main" id="{CD9B614C-6066-4150-B599-60ECE4BA59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68" y="480060"/>
            <a:ext cx="3857625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20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34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图片 3" descr="图片包含 文字&#10;&#10;已生成极高可信度的说明">
            <a:extLst>
              <a:ext uri="{FF2B5EF4-FFF2-40B4-BE49-F238E27FC236}">
                <a16:creationId xmlns:a16="http://schemas.microsoft.com/office/drawing/2014/main" id="{2C14FCA6-E8CD-4086-BF3D-9FEF88226F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02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54368-BAD6-415B-BD71-3FD767FD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图片包含 屏幕截图, 监视器, 室内, 墙壁&#10;&#10;已生成极高可信度的说明">
            <a:extLst>
              <a:ext uri="{FF2B5EF4-FFF2-40B4-BE49-F238E27FC236}">
                <a16:creationId xmlns:a16="http://schemas.microsoft.com/office/drawing/2014/main" id="{DB6D8B55-2D08-470A-BD64-D0D28E069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05" y="365125"/>
            <a:ext cx="11522618" cy="6146034"/>
          </a:xfrm>
        </p:spPr>
      </p:pic>
    </p:spTree>
    <p:extLst>
      <p:ext uri="{BB962C8B-B14F-4D97-AF65-F5344CB8AC3E}">
        <p14:creationId xmlns:p14="http://schemas.microsoft.com/office/powerpoint/2010/main" val="345566615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771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e7d195523061f1c0328eee58866a2c96cef83cb5d7e8264eD65FB5D2354A91F359B7105383B69D524259A334A3200F36813883930A71B82EE2EA40F90FB214134A4A98ADE1E0FC8B02277D03E7C388C8DBDE84C21BD25112ED692C029410D4E746906C8EA725A2900BCE6D2752F7B065359685D6339882A0BD9671240B42E3A24FB80F5A811E2A08</_7b1dac89e7d195523061f1c0316ecb71>
</e7d195523061f1c0>
</file>

<file path=customXml/itemProps1.xml><?xml version="1.0" encoding="utf-8"?>
<ds:datastoreItem xmlns:ds="http://schemas.openxmlformats.org/officeDocument/2006/customXml" ds:itemID="{DFF3B768-9E02-4735-ADAF-1719B2F01C21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3607</TotalTime>
  <Words>308</Words>
  <Application>Microsoft Office PowerPoint</Application>
  <PresentationFormat>宽屏</PresentationFormat>
  <Paragraphs>230</Paragraphs>
  <Slides>92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92</vt:i4>
      </vt:variant>
    </vt:vector>
  </HeadingPairs>
  <TitlesOfParts>
    <vt:vector size="98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商坤</cp:lastModifiedBy>
  <cp:revision>130</cp:revision>
  <dcterms:created xsi:type="dcterms:W3CDTF">2017-05-20T06:31:13Z</dcterms:created>
  <dcterms:modified xsi:type="dcterms:W3CDTF">2017-06-30T02:43:38Z</dcterms:modified>
</cp:coreProperties>
</file>

<file path=docProps/thumbnail.jpeg>
</file>